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sldIdLst>
    <p:sldId id="256" r:id="rId2"/>
  </p:sldIdLst>
  <p:sldSz cx="15238413" cy="79740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2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85" d="100"/>
          <a:sy n="85" d="100"/>
        </p:scale>
        <p:origin x="208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2816C24-5CC4-BFEE-029A-AD7DBADFDCD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9086" y="382729"/>
            <a:ext cx="2943544" cy="99636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1163" b="1"/>
            </a:lvl1pPr>
          </a:lstStyle>
          <a:p>
            <a:r>
              <a:rPr lang="en-GB" dirty="0"/>
              <a:t>YOUR LOGO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097B756-96F8-392B-9EBB-F58F34BD84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085" y="3045611"/>
            <a:ext cx="6237041" cy="3382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14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The journey to All IP has begun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8CD93C6-54E9-0352-51AB-1833240FDA1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861155" y="3045611"/>
            <a:ext cx="6708172" cy="1440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We’re moving towards an all-digital world – starting with IP technology. Make sure you and your customers are ready for the upgrade.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CB22B605-E9E7-CA4E-AB77-D9F18B191C5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61155" y="4911177"/>
            <a:ext cx="6854395" cy="1516514"/>
          </a:xfrm>
          <a:custGeom>
            <a:avLst/>
            <a:gdLst>
              <a:gd name="connsiteX0" fmla="*/ 0 w 11700164"/>
              <a:gd name="connsiteY0" fmla="*/ 0 h 1599614"/>
              <a:gd name="connsiteX1" fmla="*/ 11700164 w 11700164"/>
              <a:gd name="connsiteY1" fmla="*/ 0 h 1599614"/>
              <a:gd name="connsiteX2" fmla="*/ 11700164 w 11700164"/>
              <a:gd name="connsiteY2" fmla="*/ 1599614 h 1599614"/>
              <a:gd name="connsiteX3" fmla="*/ 0 w 11700164"/>
              <a:gd name="connsiteY3" fmla="*/ 1599614 h 1599614"/>
              <a:gd name="connsiteX4" fmla="*/ 0 w 11700164"/>
              <a:gd name="connsiteY4" fmla="*/ 0 h 1599614"/>
              <a:gd name="connsiteX0" fmla="*/ 0 w 11700164"/>
              <a:gd name="connsiteY0" fmla="*/ 0 h 1600777"/>
              <a:gd name="connsiteX1" fmla="*/ 11700164 w 11700164"/>
              <a:gd name="connsiteY1" fmla="*/ 0 h 1600777"/>
              <a:gd name="connsiteX2" fmla="*/ 11700164 w 11700164"/>
              <a:gd name="connsiteY2" fmla="*/ 1599614 h 1600777"/>
              <a:gd name="connsiteX3" fmla="*/ 10910455 w 11700164"/>
              <a:gd name="connsiteY3" fmla="*/ 1600777 h 1600777"/>
              <a:gd name="connsiteX4" fmla="*/ 0 w 11700164"/>
              <a:gd name="connsiteY4" fmla="*/ 1599614 h 1600777"/>
              <a:gd name="connsiteX5" fmla="*/ 0 w 11700164"/>
              <a:gd name="connsiteY5" fmla="*/ 0 h 1600777"/>
              <a:gd name="connsiteX0" fmla="*/ 0 w 11700164"/>
              <a:gd name="connsiteY0" fmla="*/ 0 h 1600777"/>
              <a:gd name="connsiteX1" fmla="*/ 11700164 w 11700164"/>
              <a:gd name="connsiteY1" fmla="*/ 0 h 1600777"/>
              <a:gd name="connsiteX2" fmla="*/ 11674549 w 11700164"/>
              <a:gd name="connsiteY2" fmla="*/ 1014536 h 1600777"/>
              <a:gd name="connsiteX3" fmla="*/ 11700164 w 11700164"/>
              <a:gd name="connsiteY3" fmla="*/ 1599614 h 1600777"/>
              <a:gd name="connsiteX4" fmla="*/ 10910455 w 11700164"/>
              <a:gd name="connsiteY4" fmla="*/ 1600777 h 1600777"/>
              <a:gd name="connsiteX5" fmla="*/ 0 w 11700164"/>
              <a:gd name="connsiteY5" fmla="*/ 1599614 h 1600777"/>
              <a:gd name="connsiteX6" fmla="*/ 0 w 11700164"/>
              <a:gd name="connsiteY6" fmla="*/ 0 h 1600777"/>
              <a:gd name="connsiteX0" fmla="*/ 0 w 11717079"/>
              <a:gd name="connsiteY0" fmla="*/ 0 h 1600777"/>
              <a:gd name="connsiteX1" fmla="*/ 11700164 w 11717079"/>
              <a:gd name="connsiteY1" fmla="*/ 0 h 1600777"/>
              <a:gd name="connsiteX2" fmla="*/ 11717079 w 11717079"/>
              <a:gd name="connsiteY2" fmla="*/ 1025169 h 1600777"/>
              <a:gd name="connsiteX3" fmla="*/ 11700164 w 11717079"/>
              <a:gd name="connsiteY3" fmla="*/ 1599614 h 1600777"/>
              <a:gd name="connsiteX4" fmla="*/ 10910455 w 11717079"/>
              <a:gd name="connsiteY4" fmla="*/ 1600777 h 1600777"/>
              <a:gd name="connsiteX5" fmla="*/ 0 w 11717079"/>
              <a:gd name="connsiteY5" fmla="*/ 1599614 h 1600777"/>
              <a:gd name="connsiteX6" fmla="*/ 0 w 11717079"/>
              <a:gd name="connsiteY6" fmla="*/ 0 h 1600777"/>
              <a:gd name="connsiteX0" fmla="*/ 0 w 11700164"/>
              <a:gd name="connsiteY0" fmla="*/ 0 h 1600777"/>
              <a:gd name="connsiteX1" fmla="*/ 11700164 w 11700164"/>
              <a:gd name="connsiteY1" fmla="*/ 0 h 1600777"/>
              <a:gd name="connsiteX2" fmla="*/ 11695813 w 11700164"/>
              <a:gd name="connsiteY2" fmla="*/ 1035801 h 1600777"/>
              <a:gd name="connsiteX3" fmla="*/ 11700164 w 11700164"/>
              <a:gd name="connsiteY3" fmla="*/ 1599614 h 1600777"/>
              <a:gd name="connsiteX4" fmla="*/ 10910455 w 11700164"/>
              <a:gd name="connsiteY4" fmla="*/ 1600777 h 1600777"/>
              <a:gd name="connsiteX5" fmla="*/ 0 w 11700164"/>
              <a:gd name="connsiteY5" fmla="*/ 1599614 h 1600777"/>
              <a:gd name="connsiteX6" fmla="*/ 0 w 11700164"/>
              <a:gd name="connsiteY6" fmla="*/ 0 h 1600777"/>
              <a:gd name="connsiteX0" fmla="*/ 0 w 11996901"/>
              <a:gd name="connsiteY0" fmla="*/ 0 h 1600777"/>
              <a:gd name="connsiteX1" fmla="*/ 11700164 w 11996901"/>
              <a:gd name="connsiteY1" fmla="*/ 0 h 1600777"/>
              <a:gd name="connsiteX2" fmla="*/ 11695813 w 11996901"/>
              <a:gd name="connsiteY2" fmla="*/ 1035801 h 1600777"/>
              <a:gd name="connsiteX3" fmla="*/ 10910455 w 11996901"/>
              <a:gd name="connsiteY3" fmla="*/ 1600777 h 1600777"/>
              <a:gd name="connsiteX4" fmla="*/ 0 w 11996901"/>
              <a:gd name="connsiteY4" fmla="*/ 1599614 h 1600777"/>
              <a:gd name="connsiteX5" fmla="*/ 0 w 11996901"/>
              <a:gd name="connsiteY5" fmla="*/ 0 h 1600777"/>
              <a:gd name="connsiteX0" fmla="*/ 0 w 12039225"/>
              <a:gd name="connsiteY0" fmla="*/ 0 h 1600777"/>
              <a:gd name="connsiteX1" fmla="*/ 11700164 w 12039225"/>
              <a:gd name="connsiteY1" fmla="*/ 0 h 1600777"/>
              <a:gd name="connsiteX2" fmla="*/ 11695813 w 12039225"/>
              <a:gd name="connsiteY2" fmla="*/ 1035801 h 1600777"/>
              <a:gd name="connsiteX3" fmla="*/ 10910455 w 12039225"/>
              <a:gd name="connsiteY3" fmla="*/ 1600777 h 1600777"/>
              <a:gd name="connsiteX4" fmla="*/ 0 w 12039225"/>
              <a:gd name="connsiteY4" fmla="*/ 1599614 h 1600777"/>
              <a:gd name="connsiteX5" fmla="*/ 0 w 12039225"/>
              <a:gd name="connsiteY5" fmla="*/ 0 h 1600777"/>
              <a:gd name="connsiteX0" fmla="*/ 0 w 11700164"/>
              <a:gd name="connsiteY0" fmla="*/ 0 h 1600786"/>
              <a:gd name="connsiteX1" fmla="*/ 11700164 w 11700164"/>
              <a:gd name="connsiteY1" fmla="*/ 0 h 1600786"/>
              <a:gd name="connsiteX2" fmla="*/ 11695813 w 11700164"/>
              <a:gd name="connsiteY2" fmla="*/ 1035801 h 1600786"/>
              <a:gd name="connsiteX3" fmla="*/ 10910455 w 11700164"/>
              <a:gd name="connsiteY3" fmla="*/ 1600777 h 1600786"/>
              <a:gd name="connsiteX4" fmla="*/ 0 w 11700164"/>
              <a:gd name="connsiteY4" fmla="*/ 1599614 h 1600786"/>
              <a:gd name="connsiteX5" fmla="*/ 0 w 11700164"/>
              <a:gd name="connsiteY5" fmla="*/ 0 h 1600786"/>
              <a:gd name="connsiteX0" fmla="*/ 0 w 11700164"/>
              <a:gd name="connsiteY0" fmla="*/ 0 h 1600786"/>
              <a:gd name="connsiteX1" fmla="*/ 11700164 w 11700164"/>
              <a:gd name="connsiteY1" fmla="*/ 0 h 1600786"/>
              <a:gd name="connsiteX2" fmla="*/ 11695813 w 11700164"/>
              <a:gd name="connsiteY2" fmla="*/ 1035801 h 1600786"/>
              <a:gd name="connsiteX3" fmla="*/ 10910455 w 11700164"/>
              <a:gd name="connsiteY3" fmla="*/ 1600777 h 1600786"/>
              <a:gd name="connsiteX4" fmla="*/ 0 w 11700164"/>
              <a:gd name="connsiteY4" fmla="*/ 1599614 h 1600786"/>
              <a:gd name="connsiteX5" fmla="*/ 0 w 11700164"/>
              <a:gd name="connsiteY5" fmla="*/ 0 h 1600786"/>
              <a:gd name="connsiteX0" fmla="*/ 0 w 11703260"/>
              <a:gd name="connsiteY0" fmla="*/ 0 h 1600833"/>
              <a:gd name="connsiteX1" fmla="*/ 11700164 w 11703260"/>
              <a:gd name="connsiteY1" fmla="*/ 0 h 1600833"/>
              <a:gd name="connsiteX2" fmla="*/ 11695813 w 11703260"/>
              <a:gd name="connsiteY2" fmla="*/ 1035801 h 1600833"/>
              <a:gd name="connsiteX3" fmla="*/ 10910455 w 11703260"/>
              <a:gd name="connsiteY3" fmla="*/ 1600777 h 1600833"/>
              <a:gd name="connsiteX4" fmla="*/ 0 w 11703260"/>
              <a:gd name="connsiteY4" fmla="*/ 1599614 h 1600833"/>
              <a:gd name="connsiteX5" fmla="*/ 0 w 11703260"/>
              <a:gd name="connsiteY5" fmla="*/ 0 h 1600833"/>
              <a:gd name="connsiteX0" fmla="*/ 0 w 11700164"/>
              <a:gd name="connsiteY0" fmla="*/ 0 h 1600789"/>
              <a:gd name="connsiteX1" fmla="*/ 11700164 w 11700164"/>
              <a:gd name="connsiteY1" fmla="*/ 0 h 1600789"/>
              <a:gd name="connsiteX2" fmla="*/ 11695813 w 11700164"/>
              <a:gd name="connsiteY2" fmla="*/ 1035801 h 1600789"/>
              <a:gd name="connsiteX3" fmla="*/ 10910455 w 11700164"/>
              <a:gd name="connsiteY3" fmla="*/ 1600777 h 1600789"/>
              <a:gd name="connsiteX4" fmla="*/ 0 w 11700164"/>
              <a:gd name="connsiteY4" fmla="*/ 1599614 h 1600789"/>
              <a:gd name="connsiteX5" fmla="*/ 0 w 11700164"/>
              <a:gd name="connsiteY5" fmla="*/ 0 h 1600789"/>
              <a:gd name="connsiteX0" fmla="*/ 0 w 11700164"/>
              <a:gd name="connsiteY0" fmla="*/ 0 h 1600789"/>
              <a:gd name="connsiteX1" fmla="*/ 11700164 w 11700164"/>
              <a:gd name="connsiteY1" fmla="*/ 0 h 1600789"/>
              <a:gd name="connsiteX2" fmla="*/ 11695813 w 11700164"/>
              <a:gd name="connsiteY2" fmla="*/ 1035801 h 1600789"/>
              <a:gd name="connsiteX3" fmla="*/ 10910455 w 11700164"/>
              <a:gd name="connsiteY3" fmla="*/ 1600777 h 1600789"/>
              <a:gd name="connsiteX4" fmla="*/ 0 w 11700164"/>
              <a:gd name="connsiteY4" fmla="*/ 1599614 h 1600789"/>
              <a:gd name="connsiteX5" fmla="*/ 0 w 11700164"/>
              <a:gd name="connsiteY5" fmla="*/ 0 h 1600789"/>
              <a:gd name="connsiteX0" fmla="*/ 0 w 11703260"/>
              <a:gd name="connsiteY0" fmla="*/ 0 h 1600797"/>
              <a:gd name="connsiteX1" fmla="*/ 11700164 w 11703260"/>
              <a:gd name="connsiteY1" fmla="*/ 0 h 1600797"/>
              <a:gd name="connsiteX2" fmla="*/ 11695813 w 11703260"/>
              <a:gd name="connsiteY2" fmla="*/ 1035801 h 1600797"/>
              <a:gd name="connsiteX3" fmla="*/ 10910455 w 11703260"/>
              <a:gd name="connsiteY3" fmla="*/ 1600777 h 1600797"/>
              <a:gd name="connsiteX4" fmla="*/ 0 w 11703260"/>
              <a:gd name="connsiteY4" fmla="*/ 1599614 h 1600797"/>
              <a:gd name="connsiteX5" fmla="*/ 0 w 11703260"/>
              <a:gd name="connsiteY5" fmla="*/ 0 h 1600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03260" h="1600797">
                <a:moveTo>
                  <a:pt x="0" y="0"/>
                </a:moveTo>
                <a:lnTo>
                  <a:pt x="11700164" y="0"/>
                </a:lnTo>
                <a:cubicBezTo>
                  <a:pt x="11698714" y="345267"/>
                  <a:pt x="11710472" y="577618"/>
                  <a:pt x="11695813" y="1035801"/>
                </a:cubicBezTo>
                <a:cubicBezTo>
                  <a:pt x="11681154" y="1493984"/>
                  <a:pt x="11424361" y="1602501"/>
                  <a:pt x="10910455" y="1600777"/>
                </a:cubicBezTo>
                <a:lnTo>
                  <a:pt x="0" y="159961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1800000" tIns="216000" rIns="216000" bIns="216000">
            <a:spAutoFit/>
          </a:bodyPr>
          <a:lstStyle>
            <a:lvl1pPr marL="0" indent="0">
              <a:buNone/>
              <a:defRPr sz="2600" b="1">
                <a:solidFill>
                  <a:srgbClr val="252847"/>
                </a:solidFill>
              </a:defRPr>
            </a:lvl1pPr>
          </a:lstStyle>
          <a:p>
            <a:pPr lvl="0"/>
            <a:r>
              <a:rPr lang="en-GB" dirty="0"/>
              <a:t>Find out everything you need to know by visiting our website</a:t>
            </a:r>
          </a:p>
        </p:txBody>
      </p:sp>
    </p:spTree>
    <p:extLst>
      <p:ext uri="{BB962C8B-B14F-4D97-AF65-F5344CB8AC3E}">
        <p14:creationId xmlns:p14="http://schemas.microsoft.com/office/powerpoint/2010/main" val="259721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641" y="424543"/>
            <a:ext cx="13143131" cy="1541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641" y="2122712"/>
            <a:ext cx="13143131" cy="505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641" y="7390729"/>
            <a:ext cx="3428643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7725" y="7390729"/>
            <a:ext cx="5142964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2129" y="7390729"/>
            <a:ext cx="3428643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058CA1-D072-90FC-74B8-B2AB484475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5972"/>
            <a:ext cx="15238413" cy="796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78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1063173" rtl="0" eaLnBrk="1" latinLnBrk="0" hangingPunct="1">
        <a:lnSpc>
          <a:spcPct val="90000"/>
        </a:lnSpc>
        <a:spcBef>
          <a:spcPct val="0"/>
        </a:spcBef>
        <a:buNone/>
        <a:defRPr sz="51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793" indent="-265793" algn="l" defTabSz="1063173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3256" kern="1200">
          <a:solidFill>
            <a:schemeClr val="tx1"/>
          </a:solidFill>
          <a:latin typeface="+mn-lt"/>
          <a:ea typeface="+mn-ea"/>
          <a:cs typeface="+mn-cs"/>
        </a:defRPr>
      </a:lvl1pPr>
      <a:lvl2pPr marL="797380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790" kern="1200">
          <a:solidFill>
            <a:schemeClr val="tx1"/>
          </a:solidFill>
          <a:latin typeface="+mn-lt"/>
          <a:ea typeface="+mn-ea"/>
          <a:cs typeface="+mn-cs"/>
        </a:defRPr>
      </a:lvl2pPr>
      <a:lvl3pPr marL="1328966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325" kern="1200">
          <a:solidFill>
            <a:schemeClr val="tx1"/>
          </a:solidFill>
          <a:latin typeface="+mn-lt"/>
          <a:ea typeface="+mn-ea"/>
          <a:cs typeface="+mn-cs"/>
        </a:defRPr>
      </a:lvl3pPr>
      <a:lvl4pPr marL="1860553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392139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92372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455312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986898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51848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1pPr>
      <a:lvl2pPr marL="53158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2pPr>
      <a:lvl3pPr marL="1063173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3pPr>
      <a:lvl4pPr marL="159475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12634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65793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18951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721105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25269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4B011C4-9903-0E62-015C-8C41DBEDFA1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8B5ECCAF-A280-51C9-4D48-C6375D78F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journey to All IP has begun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B3BF089F-D4EA-FEA3-0FEE-4054834B1CD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GB" dirty="0"/>
              <a:t>We’re moving towards an all-digital world – starting with IP technology. Make sure you and your customers are ready for the upgrade.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4D1FC6BC-79CB-4A1A-8C52-DB7FD66C95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Find out everything you need to know by visiting our website</a:t>
            </a:r>
          </a:p>
        </p:txBody>
      </p:sp>
      <p:pic>
        <p:nvPicPr>
          <p:cNvPr id="18" name="Picture Placeholder 16">
            <a:extLst>
              <a:ext uri="{FF2B5EF4-FFF2-40B4-BE49-F238E27FC236}">
                <a16:creationId xmlns:a16="http://schemas.microsoft.com/office/drawing/2014/main" id="{F6F021F8-4071-3E7D-1399-14DFD96AC3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66" b="-2460"/>
          <a:stretch/>
        </p:blipFill>
        <p:spPr>
          <a:xfrm>
            <a:off x="8250523" y="5084346"/>
            <a:ext cx="1072301" cy="1136284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97C7185-53DE-E70D-314D-4B324AE16382}"/>
              </a:ext>
            </a:extLst>
          </p:cNvPr>
          <p:cNvCxnSpPr>
            <a:cxnSpLocks/>
          </p:cNvCxnSpPr>
          <p:nvPr/>
        </p:nvCxnSpPr>
        <p:spPr>
          <a:xfrm>
            <a:off x="7449923" y="3045611"/>
            <a:ext cx="0" cy="3382080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778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302174AA5AB34EB82CA6FAA9DA3BDE" ma:contentTypeVersion="15" ma:contentTypeDescription="Create a new document." ma:contentTypeScope="" ma:versionID="5b38073a7092a34b708b2152a43d1d3f">
  <xsd:schema xmlns:xsd="http://www.w3.org/2001/XMLSchema" xmlns:xs="http://www.w3.org/2001/XMLSchema" xmlns:p="http://schemas.microsoft.com/office/2006/metadata/properties" xmlns:ns2="630ca049-9ae6-40f2-8d91-17916e1fdc0b" xmlns:ns3="83089120-4fdb-4ff6-af51-ed4d5335f347" targetNamespace="http://schemas.microsoft.com/office/2006/metadata/properties" ma:root="true" ma:fieldsID="6c6ec3a758e3daf68b09542137e398be" ns2:_="" ns3:_="">
    <xsd:import namespace="630ca049-9ae6-40f2-8d91-17916e1fdc0b"/>
    <xsd:import namespace="83089120-4fdb-4ff6-af51-ed4d5335f3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0ca049-9ae6-40f2-8d91-17916e1fdc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531deeb-2674-43eb-80e4-de4fbf68bf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089120-4fdb-4ff6-af51-ed4d5335f34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e76ac64-4e28-44eb-bb9e-74d75e48180e}" ma:internalName="TaxCatchAll" ma:showField="CatchAllData" ma:web="83089120-4fdb-4ff6-af51-ed4d5335f3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30ca049-9ae6-40f2-8d91-17916e1fdc0b">
      <Terms xmlns="http://schemas.microsoft.com/office/infopath/2007/PartnerControls"/>
    </lcf76f155ced4ddcb4097134ff3c332f>
    <TaxCatchAll xmlns="83089120-4fdb-4ff6-af51-ed4d5335f347" xsi:nil="true"/>
  </documentManagement>
</p:properties>
</file>

<file path=customXml/itemProps1.xml><?xml version="1.0" encoding="utf-8"?>
<ds:datastoreItem xmlns:ds="http://schemas.openxmlformats.org/officeDocument/2006/customXml" ds:itemID="{0C04F3A6-958D-48C9-8B09-7C3CEE27F59B}"/>
</file>

<file path=customXml/itemProps2.xml><?xml version="1.0" encoding="utf-8"?>
<ds:datastoreItem xmlns:ds="http://schemas.openxmlformats.org/officeDocument/2006/customXml" ds:itemID="{0740F671-A9F9-49CB-A87A-9CD91DA7C6D1}"/>
</file>

<file path=customXml/itemProps3.xml><?xml version="1.0" encoding="utf-8"?>
<ds:datastoreItem xmlns:ds="http://schemas.openxmlformats.org/officeDocument/2006/customXml" ds:itemID="{341E5832-BD73-4B3A-8BDE-8759825349F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42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The journey to All IP has begun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22</cp:revision>
  <dcterms:created xsi:type="dcterms:W3CDTF">2022-07-15T09:57:08Z</dcterms:created>
  <dcterms:modified xsi:type="dcterms:W3CDTF">2022-07-15T10:29:18Z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0x010100F6302174AA5AB34EB82CA6FAA9DA3BDE</vt:lpwstr>
  </property>
</Properties>
</file>